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8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3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3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9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0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D967-D9C6-47F3-9AC9-721D17D2EE4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39C3-10F2-46BC-99D1-E596535F9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3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With Winning in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Lanny </a:t>
            </a:r>
            <a:r>
              <a:rPr lang="en-US" dirty="0" err="1" smtClean="0"/>
              <a:t>Bassham</a:t>
            </a:r>
            <a:endParaRPr lang="en-US" dirty="0" smtClean="0"/>
          </a:p>
          <a:p>
            <a:r>
              <a:rPr lang="en-US" dirty="0" smtClean="0"/>
              <a:t>Pages </a:t>
            </a:r>
            <a:r>
              <a:rPr lang="en-US" dirty="0" smtClean="0"/>
              <a:t>29-73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app</a:t>
            </a:r>
          </a:p>
          <a:p>
            <a:r>
              <a:rPr lang="en-US" dirty="0" smtClean="0"/>
              <a:t>Goal: editing </a:t>
            </a:r>
            <a:r>
              <a:rPr lang="en-US" dirty="0" err="1" smtClean="0"/>
              <a:t>mysurveys</a:t>
            </a:r>
            <a:r>
              <a:rPr lang="en-US" dirty="0" smtClean="0"/>
              <a:t> page to view survey results</a:t>
            </a:r>
          </a:p>
          <a:p>
            <a:r>
              <a:rPr lang="en-US" dirty="0" smtClean="0"/>
              <a:t>Pay value: continue to gain knowledge in vanilla </a:t>
            </a:r>
            <a:r>
              <a:rPr lang="en-US" dirty="0" err="1" smtClean="0"/>
              <a:t>javascript</a:t>
            </a:r>
            <a:r>
              <a:rPr lang="en-US" dirty="0" smtClean="0"/>
              <a:t> in order to become a full stack developer</a:t>
            </a:r>
          </a:p>
          <a:p>
            <a:r>
              <a:rPr lang="en-US" dirty="0" smtClean="0"/>
              <a:t>Due 2/14/21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process over outcomes</a:t>
            </a:r>
          </a:p>
          <a:p>
            <a:r>
              <a:rPr lang="en-US" dirty="0" smtClean="0"/>
              <a:t>3 Mental Components</a:t>
            </a:r>
          </a:p>
          <a:p>
            <a:pPr lvl="1"/>
            <a:r>
              <a:rPr lang="en-US" dirty="0" smtClean="0"/>
              <a:t>Conscious Mind</a:t>
            </a:r>
          </a:p>
          <a:p>
            <a:pPr lvl="1"/>
            <a:r>
              <a:rPr lang="en-US" dirty="0" smtClean="0"/>
              <a:t>Subconscious Mind</a:t>
            </a:r>
          </a:p>
          <a:p>
            <a:pPr lvl="1"/>
            <a:r>
              <a:rPr lang="en-US" dirty="0" smtClean="0"/>
              <a:t>Self Image</a:t>
            </a:r>
          </a:p>
          <a:p>
            <a:r>
              <a:rPr lang="en-US" dirty="0" smtClean="0"/>
              <a:t>The Triad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Mental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Your conscious mind can only concentrate on one thing at a time</a:t>
            </a:r>
          </a:p>
          <a:p>
            <a:pPr lvl="1">
              <a:buFontTx/>
              <a:buChar char="-"/>
            </a:pPr>
            <a:r>
              <a:rPr lang="en-US" dirty="0" smtClean="0"/>
              <a:t>It is impossible to picture playing well and poorly at the same time</a:t>
            </a:r>
          </a:p>
          <a:p>
            <a:pPr marL="0" indent="0">
              <a:buNone/>
            </a:pPr>
            <a:r>
              <a:rPr lang="en-US" dirty="0" smtClean="0"/>
              <a:t>2. What you say is not important. What you cause yourself or others to picture is crucial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“Don’t strike out!”</a:t>
            </a:r>
          </a:p>
          <a:p>
            <a:pPr marL="0" indent="0">
              <a:buNone/>
            </a:pPr>
            <a:r>
              <a:rPr lang="en-US" dirty="0" smtClean="0"/>
              <a:t>3. The subconscious mind is the source of all mental power.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New task requires a lot of thinking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Can perform many tasks simultaneously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Over thinking can be an issue</a:t>
            </a:r>
          </a:p>
        </p:txBody>
      </p:sp>
    </p:spTree>
    <p:extLst>
      <p:ext uri="{BB962C8B-B14F-4D97-AF65-F5344CB8AC3E}">
        <p14:creationId xmlns:p14="http://schemas.microsoft.com/office/powerpoint/2010/main" val="13081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Mental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4. The self image moves you to do what ever the conscious mind is picturing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Positive pictures demand positive results </a:t>
            </a:r>
          </a:p>
          <a:p>
            <a:pPr marL="0" indent="0">
              <a:buNone/>
            </a:pPr>
            <a:r>
              <a:rPr lang="en-US" dirty="0" smtClean="0"/>
              <a:t>5. Self image and performance are always equal. To change your performance, you must first change your self image.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conscious mind is the periscope, the subconscious is the </a:t>
            </a:r>
            <a:r>
              <a:rPr lang="en-US" dirty="0" smtClean="0"/>
              <a:t>engine</a:t>
            </a:r>
            <a:r>
              <a:rPr lang="en-US" dirty="0" smtClean="0"/>
              <a:t>, and the self </a:t>
            </a:r>
            <a:r>
              <a:rPr lang="en-US" dirty="0" smtClean="0"/>
              <a:t>		image </a:t>
            </a:r>
            <a:r>
              <a:rPr lang="en-US" dirty="0" smtClean="0"/>
              <a:t>is the throttle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We all change, is it determined by you, or for you?</a:t>
            </a:r>
          </a:p>
          <a:p>
            <a:pPr marL="0" indent="0">
              <a:buNone/>
            </a:pPr>
            <a:r>
              <a:rPr lang="en-US" dirty="0" smtClean="0"/>
              <a:t>6. You can replace the self image you have with the self image you want, thereby permanently changing performance</a:t>
            </a:r>
          </a:p>
          <a:p>
            <a:pPr marL="0" indent="0">
              <a:buNone/>
            </a:pPr>
            <a:r>
              <a:rPr lang="en-US" dirty="0" smtClean="0"/>
              <a:t>7. The principle of reinforcement…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Don’t complain!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-Positive Prediction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-Praise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9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Setting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Common Methods</a:t>
            </a:r>
          </a:p>
          <a:p>
            <a:pPr lvl="1"/>
            <a:r>
              <a:rPr lang="en-US" dirty="0" smtClean="0"/>
              <a:t>Realistic</a:t>
            </a:r>
          </a:p>
          <a:p>
            <a:pPr lvl="2"/>
            <a:r>
              <a:rPr lang="en-US" dirty="0" smtClean="0"/>
              <a:t>If you are being realistic, its not realistic to win a gold medal </a:t>
            </a:r>
          </a:p>
          <a:p>
            <a:pPr lvl="2"/>
            <a:r>
              <a:rPr lang="en-US" dirty="0" smtClean="0"/>
              <a:t>Outcome oriented</a:t>
            </a:r>
          </a:p>
          <a:p>
            <a:pPr lvl="1"/>
            <a:r>
              <a:rPr lang="en-US" dirty="0" smtClean="0"/>
              <a:t>Big-Sky</a:t>
            </a:r>
          </a:p>
          <a:p>
            <a:pPr lvl="2"/>
            <a:r>
              <a:rPr lang="en-US" dirty="0" smtClean="0"/>
              <a:t>Often are outcome oriented</a:t>
            </a:r>
          </a:p>
          <a:p>
            <a:r>
              <a:rPr lang="en-US" dirty="0" smtClean="0"/>
              <a:t>You cant control your competition</a:t>
            </a:r>
          </a:p>
          <a:p>
            <a:r>
              <a:rPr lang="en-US" dirty="0" smtClean="0"/>
              <a:t>You CAN control yourself</a:t>
            </a:r>
          </a:p>
          <a:p>
            <a:pPr lvl="1"/>
            <a:r>
              <a:rPr lang="en-US" dirty="0" smtClean="0"/>
              <a:t>Setting goals you can control</a:t>
            </a:r>
          </a:p>
          <a:p>
            <a:r>
              <a:rPr lang="en-US" dirty="0" smtClean="0"/>
              <a:t>Accomplishment is how you measure the external</a:t>
            </a:r>
          </a:p>
          <a:p>
            <a:r>
              <a:rPr lang="en-US" dirty="0" smtClean="0"/>
              <a:t>Becoming is how you measure the internal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9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mistakes in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worth is not equated with if you reach your goals</a:t>
            </a:r>
          </a:p>
          <a:p>
            <a:r>
              <a:rPr lang="en-US" dirty="0" smtClean="0"/>
              <a:t>Set goals with a longer timeline</a:t>
            </a:r>
          </a:p>
          <a:p>
            <a:pPr lvl="1"/>
            <a:r>
              <a:rPr lang="en-US" dirty="0" smtClean="0"/>
              <a:t>Remove the pressure from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7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Determine a goal worth trading your life for</a:t>
            </a:r>
          </a:p>
          <a:p>
            <a:pPr marL="457200" lvl="1" indent="0">
              <a:buNone/>
            </a:pPr>
            <a:r>
              <a:rPr lang="en-US" dirty="0" smtClean="0"/>
              <a:t>	- </a:t>
            </a:r>
            <a:r>
              <a:rPr lang="en-US" dirty="0" smtClean="0"/>
              <a:t>   Big </a:t>
            </a:r>
            <a:r>
              <a:rPr lang="en-US" dirty="0" smtClean="0"/>
              <a:t>goals</a:t>
            </a:r>
          </a:p>
          <a:p>
            <a:pPr lvl="2">
              <a:buFontTx/>
              <a:buChar char="-"/>
            </a:pPr>
            <a:r>
              <a:rPr lang="en-US" sz="2400" dirty="0" smtClean="0"/>
              <a:t>Goals that excite you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 Decide When you want it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 Give yourself a time limit</a:t>
            </a:r>
          </a:p>
          <a:p>
            <a:pPr marL="0" indent="0">
              <a:buNone/>
            </a:pPr>
            <a:r>
              <a:rPr lang="en-US" dirty="0" smtClean="0"/>
              <a:t>3. List the pay-value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Why do you want to accomplish this?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 goal that when accomplished, will change your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-Personally rewarding</a:t>
            </a:r>
          </a:p>
          <a:p>
            <a:pPr marL="0" indent="0">
              <a:buNone/>
            </a:pPr>
            <a:r>
              <a:rPr lang="en-US" dirty="0" smtClean="0"/>
              <a:t>4. Honestly evaluate the obstacles in your way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habits and attitudes must you change to reach your goal?</a:t>
            </a:r>
          </a:p>
          <a:p>
            <a:pPr marL="0" indent="0">
              <a:buNone/>
            </a:pPr>
            <a:r>
              <a:rPr lang="en-US" dirty="0" smtClean="0"/>
              <a:t>5. What is your plan to get your goal?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-Difference between a wish and a goal…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10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Setting </a:t>
            </a:r>
            <a:r>
              <a:rPr lang="en-US" dirty="0" smtClean="0"/>
              <a:t>Steps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6. Evaluate your plan before you proceed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Most important step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“Is the pay-value worth the price I have to pay for it?”</a:t>
            </a:r>
          </a:p>
          <a:p>
            <a:pPr marL="0" indent="0">
              <a:buNone/>
            </a:pPr>
            <a:r>
              <a:rPr lang="en-US" dirty="0" smtClean="0"/>
              <a:t>7. Schedule your plan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“If it is on the calendar it will get done”</a:t>
            </a:r>
          </a:p>
          <a:p>
            <a:pPr marL="0" indent="0">
              <a:buNone/>
            </a:pPr>
            <a:r>
              <a:rPr lang="en-US" dirty="0" smtClean="0"/>
              <a:t>8. Start now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He who hesitates is lost…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Give effort and don’t waste time</a:t>
            </a:r>
          </a:p>
          <a:p>
            <a:pPr marL="0" indent="0">
              <a:buNone/>
            </a:pPr>
            <a:r>
              <a:rPr lang="en-US" dirty="0" smtClean="0"/>
              <a:t>9. Prior to reaching your goal, always set a new one to take it’s place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The sense of emptiness after accomplishing a goal</a:t>
            </a:r>
          </a:p>
          <a:p>
            <a:pPr marL="0" indent="0">
              <a:buNone/>
            </a:pPr>
            <a:r>
              <a:rPr lang="en-US" dirty="0" smtClean="0"/>
              <a:t>10. Hold on to the end or trade 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Stay with your plan until it is finished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Trading up for a new goal when the other one has completed its purpose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out the goal in present tense, first-person, build your self-image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1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Rehearsal: The Most Versatile Mental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about an action without physically doing it</a:t>
            </a:r>
          </a:p>
          <a:p>
            <a:r>
              <a:rPr lang="en-US" dirty="0" smtClean="0"/>
              <a:t>Neural pathways in the brain are created </a:t>
            </a:r>
          </a:p>
          <a:p>
            <a:r>
              <a:rPr lang="en-US" dirty="0" smtClean="0"/>
              <a:t>P.65</a:t>
            </a:r>
          </a:p>
          <a:p>
            <a:pPr lvl="1"/>
            <a:r>
              <a:rPr lang="en-US" dirty="0" smtClean="0"/>
              <a:t>Study on rehearsal with three different groups putting</a:t>
            </a:r>
          </a:p>
          <a:p>
            <a:r>
              <a:rPr lang="en-US" dirty="0" smtClean="0"/>
              <a:t>Principle of Mental Management 8</a:t>
            </a:r>
          </a:p>
          <a:p>
            <a:pPr lvl="1"/>
            <a:r>
              <a:rPr lang="en-US" dirty="0" smtClean="0"/>
              <a:t>The self image can not tell the difference between what actually happens and what is vividly imagined</a:t>
            </a:r>
          </a:p>
          <a:p>
            <a:r>
              <a:rPr lang="en-US" dirty="0" smtClean="0"/>
              <a:t>Visual vs. Actual rehearsal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0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295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With Winning in Mind</vt:lpstr>
      <vt:lpstr>Last Time…</vt:lpstr>
      <vt:lpstr>Principles of Mental Management</vt:lpstr>
      <vt:lpstr>Principles of Mental Management</vt:lpstr>
      <vt:lpstr>The Goal Setting System</vt:lpstr>
      <vt:lpstr>Avoid mistakes in goal setting</vt:lpstr>
      <vt:lpstr>Goal Setting Steps</vt:lpstr>
      <vt:lpstr>Goal Setting Steps (cont.)</vt:lpstr>
      <vt:lpstr>Rehearsal: The Most Versatile Mental Tool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cciric</dc:creator>
  <cp:lastModifiedBy>cciric</cp:lastModifiedBy>
  <cp:revision>46</cp:revision>
  <dcterms:created xsi:type="dcterms:W3CDTF">2021-02-11T04:12:34Z</dcterms:created>
  <dcterms:modified xsi:type="dcterms:W3CDTF">2021-02-13T22:32:19Z</dcterms:modified>
</cp:coreProperties>
</file>