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6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1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4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8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5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8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9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EA92-D8DB-4A2B-A6EB-1ED7C188ADC1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26581-6AB7-4107-BD52-1FAA9EA03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With Winning in Mind</a:t>
            </a:r>
            <a:br>
              <a:rPr lang="en-US" dirty="0" smtClean="0"/>
            </a:br>
            <a:r>
              <a:rPr lang="en-US" sz="4800" dirty="0" smtClean="0"/>
              <a:t>Building The Self-Image Circle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Lanny </a:t>
            </a:r>
            <a:r>
              <a:rPr lang="en-US" dirty="0" err="1" smtClean="0"/>
              <a:t>Bassham</a:t>
            </a:r>
            <a:endParaRPr lang="en-US" dirty="0" smtClean="0"/>
          </a:p>
          <a:p>
            <a:r>
              <a:rPr lang="en-US" dirty="0" smtClean="0"/>
              <a:t>Pages 131-177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habits determine how you act…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will do things because it is consistent with your self image</a:t>
            </a:r>
          </a:p>
          <a:p>
            <a:r>
              <a:rPr lang="en-US" dirty="0" smtClean="0"/>
              <a:t>You tend to perform within a comfort zone</a:t>
            </a:r>
          </a:p>
          <a:p>
            <a:pPr lvl="1"/>
            <a:r>
              <a:rPr lang="en-US" dirty="0" smtClean="0"/>
              <a:t>Self image correcting to keep you in the comfort zone</a:t>
            </a:r>
          </a:p>
          <a:p>
            <a:pPr lvl="1"/>
            <a:r>
              <a:rPr lang="en-US" dirty="0" smtClean="0"/>
              <a:t>Bowling example</a:t>
            </a:r>
          </a:p>
          <a:p>
            <a:pPr lvl="1"/>
            <a:r>
              <a:rPr lang="en-US" dirty="0" smtClean="0"/>
              <a:t>Works if you are above or below your zone</a:t>
            </a:r>
          </a:p>
          <a:p>
            <a:r>
              <a:rPr lang="en-US" dirty="0" smtClean="0"/>
              <a:t>Bad news</a:t>
            </a:r>
          </a:p>
          <a:p>
            <a:pPr lvl="1"/>
            <a:r>
              <a:rPr lang="en-US" dirty="0" smtClean="0"/>
              <a:t>Performance and self image are always equal</a:t>
            </a:r>
          </a:p>
          <a:p>
            <a:pPr lvl="1"/>
            <a:r>
              <a:rPr lang="en-US" dirty="0" smtClean="0"/>
              <a:t>Self image resists change</a:t>
            </a:r>
          </a:p>
          <a:p>
            <a:pPr lvl="1"/>
            <a:r>
              <a:rPr lang="en-US" dirty="0" smtClean="0"/>
              <a:t>Training more is not the best way to improve your self image!</a:t>
            </a:r>
          </a:p>
          <a:p>
            <a:r>
              <a:rPr lang="en-US" dirty="0" smtClean="0"/>
              <a:t>Good news</a:t>
            </a:r>
          </a:p>
          <a:p>
            <a:pPr lvl="1"/>
            <a:r>
              <a:rPr lang="en-US" dirty="0" smtClean="0"/>
              <a:t>Imprinting a good performance can change your self image</a:t>
            </a:r>
          </a:p>
          <a:p>
            <a:pPr lvl="1"/>
            <a:r>
              <a:rPr lang="en-US" dirty="0" smtClean="0"/>
              <a:t>Visualization vs. rehearsal</a:t>
            </a:r>
          </a:p>
          <a:p>
            <a:pPr lvl="2"/>
            <a:r>
              <a:rPr lang="en-US" dirty="0" smtClean="0"/>
              <a:t>SEEING vs. FEELING</a:t>
            </a:r>
          </a:p>
          <a:p>
            <a:pPr lvl="2"/>
            <a:r>
              <a:rPr lang="en-US" dirty="0" smtClean="0"/>
              <a:t>Best time to rehearse is right before or right after the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Changing the Self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be willing to change</a:t>
            </a:r>
          </a:p>
          <a:p>
            <a:r>
              <a:rPr lang="en-US" dirty="0" smtClean="0"/>
              <a:t>Identify specifically the habits and/or attitudes that you need to change</a:t>
            </a:r>
          </a:p>
          <a:p>
            <a:r>
              <a:rPr lang="en-US" dirty="0" smtClean="0"/>
              <a:t>Identify a new self image that is in direct conflict with your old one</a:t>
            </a:r>
          </a:p>
          <a:p>
            <a:r>
              <a:rPr lang="en-US" dirty="0" smtClean="0"/>
              <a:t>You exchange the old self image for the desired one by imprinting the new attitude or habit and trying to eliminate imprinting the old one</a:t>
            </a:r>
          </a:p>
          <a:p>
            <a:endParaRPr lang="en-US" dirty="0" smtClean="0"/>
          </a:p>
          <a:p>
            <a:r>
              <a:rPr lang="en-US" dirty="0" smtClean="0"/>
              <a:t>Self image is the CURRENT you, its not the FINAL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Directive Affirmation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Paragraph written in the first person present tense that describes a person’s goal, plan to reach the goal, pay value, habits and attitudes affecting the goal</a:t>
            </a:r>
          </a:p>
          <a:p>
            <a:endParaRPr lang="en-US" dirty="0" smtClean="0"/>
          </a:p>
          <a:p>
            <a:r>
              <a:rPr lang="en-US" dirty="0" smtClean="0"/>
              <a:t>Define the goal</a:t>
            </a:r>
          </a:p>
          <a:p>
            <a:r>
              <a:rPr lang="en-US" dirty="0" smtClean="0"/>
              <a:t>Set a time limit</a:t>
            </a:r>
          </a:p>
          <a:p>
            <a:r>
              <a:rPr lang="en-US" dirty="0" smtClean="0"/>
              <a:t>List the personal pay-value</a:t>
            </a:r>
          </a:p>
          <a:p>
            <a:r>
              <a:rPr lang="en-US" dirty="0" smtClean="0"/>
              <a:t>Outline a plan to achieve the goal</a:t>
            </a:r>
          </a:p>
          <a:p>
            <a:r>
              <a:rPr lang="en-US" dirty="0" smtClean="0"/>
              <a:t>Write your affirmation</a:t>
            </a:r>
          </a:p>
          <a:p>
            <a:pPr lvl="1"/>
            <a:r>
              <a:rPr lang="en-US" dirty="0" smtClean="0"/>
              <a:t>Begin with “I”</a:t>
            </a:r>
          </a:p>
          <a:p>
            <a:pPr lvl="1"/>
            <a:r>
              <a:rPr lang="en-US" dirty="0" smtClean="0"/>
              <a:t>State the goal as if you already are in possession of it</a:t>
            </a:r>
          </a:p>
          <a:p>
            <a:pPr lvl="1"/>
            <a:endParaRPr lang="en-US" dirty="0"/>
          </a:p>
          <a:p>
            <a:r>
              <a:rPr lang="en-US" dirty="0" smtClean="0"/>
              <a:t>Two possible outcomes</a:t>
            </a:r>
          </a:p>
          <a:p>
            <a:pPr lvl="1"/>
            <a:r>
              <a:rPr lang="en-US" dirty="0" smtClean="0"/>
              <a:t>Either you will become the person you want to be</a:t>
            </a:r>
          </a:p>
          <a:p>
            <a:pPr lvl="1"/>
            <a:r>
              <a:rPr lang="en-US" dirty="0" smtClean="0"/>
              <a:t>Or you will stop reading the affirmation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2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Directive Affirmation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2/28/21</a:t>
            </a:r>
          </a:p>
          <a:p>
            <a:r>
              <a:rPr lang="en-US" dirty="0" smtClean="0"/>
              <a:t>I am the best software engineer on my team. I bring tremendous value to any team that I am on because I have knowledge of architecture, data-structures, algorithms, </a:t>
            </a:r>
            <a:r>
              <a:rPr lang="en-US" dirty="0" err="1" smtClean="0"/>
              <a:t>oop</a:t>
            </a:r>
            <a:r>
              <a:rPr lang="en-US" dirty="0" smtClean="0"/>
              <a:t>, and databases. I am able to parlay this with my communication and people skills to help achieve tremendous software and forge new business ventures. I read and visualize my direct affirmation daily and write down my daily goals to keep track of my progress. I am the best software engineer on my team</a:t>
            </a:r>
          </a:p>
          <a:p>
            <a:r>
              <a:rPr lang="en-US" dirty="0" smtClean="0"/>
              <a:t>3/21/21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2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“having the power to determine an outcome beyond doubt”</a:t>
            </a:r>
          </a:p>
          <a:p>
            <a:r>
              <a:rPr lang="en-US" dirty="0" smtClean="0"/>
              <a:t>Primary reasons for lack of decisiveness</a:t>
            </a:r>
          </a:p>
          <a:p>
            <a:pPr lvl="1"/>
            <a:r>
              <a:rPr lang="en-US" dirty="0" smtClean="0"/>
              <a:t>New to an endeavor</a:t>
            </a:r>
          </a:p>
          <a:p>
            <a:pPr lvl="2"/>
            <a:r>
              <a:rPr lang="en-US" dirty="0" smtClean="0"/>
              <a:t>New performers often focus too much on what they are doing wrong, don’t give themselves enough credit</a:t>
            </a:r>
          </a:p>
          <a:p>
            <a:pPr lvl="1"/>
            <a:r>
              <a:rPr lang="en-US" dirty="0" smtClean="0"/>
              <a:t>Ill preparation</a:t>
            </a:r>
          </a:p>
          <a:p>
            <a:pPr lvl="2"/>
            <a:r>
              <a:rPr lang="en-US" dirty="0" smtClean="0"/>
              <a:t>Talk about what you need to do, not about what you did</a:t>
            </a:r>
          </a:p>
          <a:p>
            <a:pPr lvl="1"/>
            <a:r>
              <a:rPr lang="en-US" dirty="0" smtClean="0"/>
              <a:t>Overly-cautious</a:t>
            </a:r>
          </a:p>
          <a:p>
            <a:pPr lvl="2"/>
            <a:r>
              <a:rPr lang="en-US" dirty="0" smtClean="0"/>
              <a:t>Perfection is the purest form of procrastination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1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a promoter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Story about a cowboy and his horse…</a:t>
            </a:r>
          </a:p>
          <a:p>
            <a:r>
              <a:rPr lang="en-US" dirty="0" smtClean="0"/>
              <a:t>What does promote mean?</a:t>
            </a:r>
          </a:p>
          <a:p>
            <a:pPr lvl="1"/>
            <a:r>
              <a:rPr lang="en-US" dirty="0" smtClean="0"/>
              <a:t>To raise or move forward to a higher or better position, to further the growth of something, or to work actively, stirring up interest in an idea or concept</a:t>
            </a:r>
          </a:p>
          <a:p>
            <a:r>
              <a:rPr lang="en-US" dirty="0" smtClean="0"/>
              <a:t>Promoting our systems</a:t>
            </a:r>
          </a:p>
          <a:p>
            <a:pPr lvl="1"/>
            <a:r>
              <a:rPr lang="en-US" dirty="0" smtClean="0"/>
              <a:t>Teammates, coworkers, governing bodies, profession, industry</a:t>
            </a:r>
          </a:p>
          <a:p>
            <a:r>
              <a:rPr lang="en-US" dirty="0" smtClean="0"/>
              <a:t>Promoting ourselves</a:t>
            </a:r>
          </a:p>
          <a:p>
            <a:pPr lvl="1"/>
            <a:r>
              <a:rPr lang="en-US" dirty="0" smtClean="0"/>
              <a:t>Nobody will think well of you if you are not willing to think well of yourself</a:t>
            </a:r>
          </a:p>
          <a:p>
            <a:r>
              <a:rPr lang="en-US" dirty="0" smtClean="0"/>
              <a:t>Promoting others</a:t>
            </a:r>
          </a:p>
          <a:p>
            <a:pPr lvl="1"/>
            <a:r>
              <a:rPr lang="en-US" dirty="0" smtClean="0"/>
              <a:t>Look a person in the eye</a:t>
            </a:r>
          </a:p>
          <a:p>
            <a:pPr lvl="1"/>
            <a:r>
              <a:rPr lang="en-US" dirty="0" smtClean="0"/>
              <a:t>A name is everything</a:t>
            </a:r>
          </a:p>
          <a:p>
            <a:pPr lvl="1"/>
            <a:r>
              <a:rPr lang="en-US" dirty="0" smtClean="0"/>
              <a:t>Praise in public, correct in private</a:t>
            </a:r>
          </a:p>
          <a:p>
            <a:pPr lvl="1"/>
            <a:r>
              <a:rPr lang="en-US" dirty="0" smtClean="0"/>
              <a:t>Praise twice as much as you correct</a:t>
            </a:r>
          </a:p>
          <a:p>
            <a:pPr lvl="1"/>
            <a:r>
              <a:rPr lang="en-US" dirty="0" smtClean="0"/>
              <a:t>Never steal a dream or limit a goal</a:t>
            </a:r>
          </a:p>
          <a:p>
            <a:pPr lvl="1"/>
            <a:r>
              <a:rPr lang="en-US" dirty="0" smtClean="0"/>
              <a:t>Never give up on anyone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1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Principal of Value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“We appreciate things in direct proportion to the price we pay for them”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3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573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With Winning in Mind Building The Self-Image Circle</vt:lpstr>
      <vt:lpstr>Your habits determine how you act…</vt:lpstr>
      <vt:lpstr>Steps in Changing the Self Image</vt:lpstr>
      <vt:lpstr>The Directive Affirmation</vt:lpstr>
      <vt:lpstr>My Directive Affirmation</vt:lpstr>
      <vt:lpstr>Decisiveness</vt:lpstr>
      <vt:lpstr>Become a promoter</vt:lpstr>
      <vt:lpstr>The Principal of Value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Winning in Mind Building The Self-Image Circle</dc:title>
  <dc:creator>cciric</dc:creator>
  <cp:lastModifiedBy>cciric</cp:lastModifiedBy>
  <cp:revision>26</cp:revision>
  <dcterms:created xsi:type="dcterms:W3CDTF">2021-04-02T02:31:33Z</dcterms:created>
  <dcterms:modified xsi:type="dcterms:W3CDTF">2021-04-03T21:57:00Z</dcterms:modified>
</cp:coreProperties>
</file>