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95BA-2A3F-4261-980A-F6E464054D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CA6B548-19B2-452C-BA76-C57C96DBD34A}">
      <dgm:prSet phldrT="[Text]"/>
      <dgm:spPr/>
      <dgm:t>
        <a:bodyPr/>
        <a:lstStyle/>
        <a:p>
          <a:r>
            <a:rPr lang="en-US" dirty="0" smtClean="0"/>
            <a:t>Conscious mind sets Goals , examines environment</a:t>
          </a:r>
          <a:endParaRPr lang="en-US" dirty="0"/>
        </a:p>
      </dgm:t>
    </dgm:pt>
    <dgm:pt modelId="{F0797E54-9DF0-4B35-9852-39DECE72A8D8}" type="parTrans" cxnId="{0A3062A4-6747-4F6A-ACA0-140F9C9963F9}">
      <dgm:prSet/>
      <dgm:spPr/>
      <dgm:t>
        <a:bodyPr/>
        <a:lstStyle/>
        <a:p>
          <a:endParaRPr lang="en-US"/>
        </a:p>
      </dgm:t>
    </dgm:pt>
    <dgm:pt modelId="{7E5B6B10-2941-4AB3-943C-866AEA03DC3B}" type="sibTrans" cxnId="{0A3062A4-6747-4F6A-ACA0-140F9C9963F9}">
      <dgm:prSet/>
      <dgm:spPr/>
      <dgm:t>
        <a:bodyPr/>
        <a:lstStyle/>
        <a:p>
          <a:endParaRPr lang="en-US"/>
        </a:p>
      </dgm:t>
    </dgm:pt>
    <dgm:pt modelId="{A4048535-F250-4D62-ACAD-B09AA54E3F5F}">
      <dgm:prSet phldrT="[Text]"/>
      <dgm:spPr/>
      <dgm:t>
        <a:bodyPr/>
        <a:lstStyle/>
        <a:p>
          <a:r>
            <a:rPr lang="en-US" dirty="0" smtClean="0"/>
            <a:t>Subconscious mind performs the tasks that were practiced by the conscious mind</a:t>
          </a:r>
          <a:endParaRPr lang="en-US" dirty="0"/>
        </a:p>
      </dgm:t>
    </dgm:pt>
    <dgm:pt modelId="{166B556D-F701-4794-A150-B7C4AC14A009}" type="parTrans" cxnId="{F933B415-485C-48F3-9515-7E80BEF9B185}">
      <dgm:prSet/>
      <dgm:spPr/>
      <dgm:t>
        <a:bodyPr/>
        <a:lstStyle/>
        <a:p>
          <a:endParaRPr lang="en-US"/>
        </a:p>
      </dgm:t>
    </dgm:pt>
    <dgm:pt modelId="{3F4CBCEA-AB92-4568-8EC9-920A7F2C871D}" type="sibTrans" cxnId="{F933B415-485C-48F3-9515-7E80BEF9B185}">
      <dgm:prSet/>
      <dgm:spPr/>
      <dgm:t>
        <a:bodyPr/>
        <a:lstStyle/>
        <a:p>
          <a:endParaRPr lang="en-US"/>
        </a:p>
      </dgm:t>
    </dgm:pt>
    <dgm:pt modelId="{B767F194-509D-44B8-A4E9-956EC4A5C6DC}">
      <dgm:prSet phldrT="[Text]"/>
      <dgm:spPr/>
      <dgm:t>
        <a:bodyPr/>
        <a:lstStyle/>
        <a:p>
          <a:r>
            <a:rPr lang="en-US" dirty="0" smtClean="0"/>
            <a:t>Self image controls the amount of subconscious skill you will use based on what is like you</a:t>
          </a:r>
          <a:endParaRPr lang="en-US" dirty="0"/>
        </a:p>
      </dgm:t>
    </dgm:pt>
    <dgm:pt modelId="{BD806090-3FE8-4724-9D88-7E1555498A8C}" type="parTrans" cxnId="{E5DBD28E-2D6A-4C3E-B777-4A680963AED5}">
      <dgm:prSet/>
      <dgm:spPr/>
      <dgm:t>
        <a:bodyPr/>
        <a:lstStyle/>
        <a:p>
          <a:endParaRPr lang="en-US"/>
        </a:p>
      </dgm:t>
    </dgm:pt>
    <dgm:pt modelId="{0FD2A0DF-F9BA-4463-8ECE-009929A6FFD4}" type="sibTrans" cxnId="{E5DBD28E-2D6A-4C3E-B777-4A680963AED5}">
      <dgm:prSet/>
      <dgm:spPr/>
      <dgm:t>
        <a:bodyPr/>
        <a:lstStyle/>
        <a:p>
          <a:endParaRPr lang="en-US"/>
        </a:p>
      </dgm:t>
    </dgm:pt>
    <dgm:pt modelId="{E1A33B53-41E2-4BB3-898A-B711FBE78E11}" type="pres">
      <dgm:prSet presAssocID="{8F5295BA-2A3F-4261-980A-F6E464054D7F}" presName="CompostProcess" presStyleCnt="0">
        <dgm:presLayoutVars>
          <dgm:dir/>
          <dgm:resizeHandles val="exact"/>
        </dgm:presLayoutVars>
      </dgm:prSet>
      <dgm:spPr/>
    </dgm:pt>
    <dgm:pt modelId="{A372428F-EEC3-4F55-892F-EE597C362CF6}" type="pres">
      <dgm:prSet presAssocID="{8F5295BA-2A3F-4261-980A-F6E464054D7F}" presName="arrow" presStyleLbl="bgShp" presStyleIdx="0" presStyleCnt="1"/>
      <dgm:spPr/>
    </dgm:pt>
    <dgm:pt modelId="{9DDB71B0-03A8-41E1-A058-E2C37C873DF1}" type="pres">
      <dgm:prSet presAssocID="{8F5295BA-2A3F-4261-980A-F6E464054D7F}" presName="linearProcess" presStyleCnt="0"/>
      <dgm:spPr/>
    </dgm:pt>
    <dgm:pt modelId="{65CF6E8D-DE59-4D72-83E4-DF1629469C6B}" type="pres">
      <dgm:prSet presAssocID="{8CA6B548-19B2-452C-BA76-C57C96DBD3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7ABCA-2509-46BD-A32A-EAD19A1FD41B}" type="pres">
      <dgm:prSet presAssocID="{7E5B6B10-2941-4AB3-943C-866AEA03DC3B}" presName="sibTrans" presStyleCnt="0"/>
      <dgm:spPr/>
    </dgm:pt>
    <dgm:pt modelId="{F255627A-DEFD-42DB-B32A-11696A9EAA58}" type="pres">
      <dgm:prSet presAssocID="{A4048535-F250-4D62-ACAD-B09AA54E3F5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497C9-8048-4839-BD5B-7ED4A64638C6}" type="pres">
      <dgm:prSet presAssocID="{3F4CBCEA-AB92-4568-8EC9-920A7F2C871D}" presName="sibTrans" presStyleCnt="0"/>
      <dgm:spPr/>
    </dgm:pt>
    <dgm:pt modelId="{D3198A93-F80C-4C17-BB00-A2A29A065E34}" type="pres">
      <dgm:prSet presAssocID="{B767F194-509D-44B8-A4E9-956EC4A5C6D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3062A4-6747-4F6A-ACA0-140F9C9963F9}" srcId="{8F5295BA-2A3F-4261-980A-F6E464054D7F}" destId="{8CA6B548-19B2-452C-BA76-C57C96DBD34A}" srcOrd="0" destOrd="0" parTransId="{F0797E54-9DF0-4B35-9852-39DECE72A8D8}" sibTransId="{7E5B6B10-2941-4AB3-943C-866AEA03DC3B}"/>
    <dgm:cxn modelId="{60A43A2F-7956-44BA-8A1D-099102BFC239}" type="presOf" srcId="{8F5295BA-2A3F-4261-980A-F6E464054D7F}" destId="{E1A33B53-41E2-4BB3-898A-B711FBE78E11}" srcOrd="0" destOrd="0" presId="urn:microsoft.com/office/officeart/2005/8/layout/hProcess9"/>
    <dgm:cxn modelId="{F933B415-485C-48F3-9515-7E80BEF9B185}" srcId="{8F5295BA-2A3F-4261-980A-F6E464054D7F}" destId="{A4048535-F250-4D62-ACAD-B09AA54E3F5F}" srcOrd="1" destOrd="0" parTransId="{166B556D-F701-4794-A150-B7C4AC14A009}" sibTransId="{3F4CBCEA-AB92-4568-8EC9-920A7F2C871D}"/>
    <dgm:cxn modelId="{E5DBD28E-2D6A-4C3E-B777-4A680963AED5}" srcId="{8F5295BA-2A3F-4261-980A-F6E464054D7F}" destId="{B767F194-509D-44B8-A4E9-956EC4A5C6DC}" srcOrd="2" destOrd="0" parTransId="{BD806090-3FE8-4724-9D88-7E1555498A8C}" sibTransId="{0FD2A0DF-F9BA-4463-8ECE-009929A6FFD4}"/>
    <dgm:cxn modelId="{C5EB5A11-9ED4-4BEA-99B7-D77CE0D845C1}" type="presOf" srcId="{B767F194-509D-44B8-A4E9-956EC4A5C6DC}" destId="{D3198A93-F80C-4C17-BB00-A2A29A065E34}" srcOrd="0" destOrd="0" presId="urn:microsoft.com/office/officeart/2005/8/layout/hProcess9"/>
    <dgm:cxn modelId="{D719B7A3-339B-45AC-98FF-0746B2172618}" type="presOf" srcId="{A4048535-F250-4D62-ACAD-B09AA54E3F5F}" destId="{F255627A-DEFD-42DB-B32A-11696A9EAA58}" srcOrd="0" destOrd="0" presId="urn:microsoft.com/office/officeart/2005/8/layout/hProcess9"/>
    <dgm:cxn modelId="{881934BF-78F8-4152-ACC3-305218742238}" type="presOf" srcId="{8CA6B548-19B2-452C-BA76-C57C96DBD34A}" destId="{65CF6E8D-DE59-4D72-83E4-DF1629469C6B}" srcOrd="0" destOrd="0" presId="urn:microsoft.com/office/officeart/2005/8/layout/hProcess9"/>
    <dgm:cxn modelId="{6A4A853B-AEEE-490D-9CF5-63F8E60D4D2C}" type="presParOf" srcId="{E1A33B53-41E2-4BB3-898A-B711FBE78E11}" destId="{A372428F-EEC3-4F55-892F-EE597C362CF6}" srcOrd="0" destOrd="0" presId="urn:microsoft.com/office/officeart/2005/8/layout/hProcess9"/>
    <dgm:cxn modelId="{9FD42DE6-792A-4B30-99DF-2C2CDCE49A3A}" type="presParOf" srcId="{E1A33B53-41E2-4BB3-898A-B711FBE78E11}" destId="{9DDB71B0-03A8-41E1-A058-E2C37C873DF1}" srcOrd="1" destOrd="0" presId="urn:microsoft.com/office/officeart/2005/8/layout/hProcess9"/>
    <dgm:cxn modelId="{66B4B20B-BB5E-430C-B22E-739DA30CA686}" type="presParOf" srcId="{9DDB71B0-03A8-41E1-A058-E2C37C873DF1}" destId="{65CF6E8D-DE59-4D72-83E4-DF1629469C6B}" srcOrd="0" destOrd="0" presId="urn:microsoft.com/office/officeart/2005/8/layout/hProcess9"/>
    <dgm:cxn modelId="{624C261F-C8E3-4C2E-833D-2E6EE14102E6}" type="presParOf" srcId="{9DDB71B0-03A8-41E1-A058-E2C37C873DF1}" destId="{5587ABCA-2509-46BD-A32A-EAD19A1FD41B}" srcOrd="1" destOrd="0" presId="urn:microsoft.com/office/officeart/2005/8/layout/hProcess9"/>
    <dgm:cxn modelId="{8DB2746F-B683-42CD-ABA5-40F437DF8994}" type="presParOf" srcId="{9DDB71B0-03A8-41E1-A058-E2C37C873DF1}" destId="{F255627A-DEFD-42DB-B32A-11696A9EAA58}" srcOrd="2" destOrd="0" presId="urn:microsoft.com/office/officeart/2005/8/layout/hProcess9"/>
    <dgm:cxn modelId="{360B1971-2F96-4001-964C-73990A4385C0}" type="presParOf" srcId="{9DDB71B0-03A8-41E1-A058-E2C37C873DF1}" destId="{BAA497C9-8048-4839-BD5B-7ED4A64638C6}" srcOrd="3" destOrd="0" presId="urn:microsoft.com/office/officeart/2005/8/layout/hProcess9"/>
    <dgm:cxn modelId="{A4D17ECB-2642-419D-B49E-DD1451838C5E}" type="presParOf" srcId="{9DDB71B0-03A8-41E1-A058-E2C37C873DF1}" destId="{D3198A93-F80C-4C17-BB00-A2A29A065E3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2428F-EEC3-4F55-892F-EE597C362CF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F6E8D-DE59-4D72-83E4-DF1629469C6B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Conscious mind sets Goals , examines environment</a:t>
          </a:r>
          <a:endParaRPr lang="en-US" sz="2400" kern="1200" dirty="0"/>
        </a:p>
      </dsp:txBody>
      <dsp:txXfrm>
        <a:off x="96262" y="1390367"/>
        <a:ext cx="3214776" cy="1570603"/>
      </dsp:txXfrm>
    </dsp:sp>
    <dsp:sp modelId="{F255627A-DEFD-42DB-B32A-11696A9EAA58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Subconscious mind performs the tasks that were practiced by the conscious mind</a:t>
          </a:r>
          <a:endParaRPr lang="en-US" sz="2400" kern="1200" dirty="0"/>
        </a:p>
      </dsp:txBody>
      <dsp:txXfrm>
        <a:off x="3650411" y="1390367"/>
        <a:ext cx="3214776" cy="1570603"/>
      </dsp:txXfrm>
    </dsp:sp>
    <dsp:sp modelId="{D3198A93-F80C-4C17-BB00-A2A29A065E34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Self image controls the amount of subconscious skill you will use based on what is like you</a:t>
          </a:r>
          <a:endParaRPr lang="en-US" sz="2400" kern="1200" dirty="0"/>
        </a:p>
      </dsp:txBody>
      <dsp:txXfrm>
        <a:off x="7204561" y="1390367"/>
        <a:ext cx="3214776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1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5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9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0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9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4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43F6-C24A-4C94-840F-4E5D4404CB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F9F2-97C0-4C30-8BC7-8D7AE265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With Winning in Mind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Lanny </a:t>
            </a:r>
            <a:r>
              <a:rPr lang="en-US" dirty="0" err="1" smtClean="0"/>
              <a:t>Bassham</a:t>
            </a:r>
            <a:endParaRPr lang="en-US" dirty="0" smtClean="0"/>
          </a:p>
          <a:p>
            <a:r>
              <a:rPr lang="en-US" dirty="0" smtClean="0"/>
              <a:t>Pages 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“acting like you”</a:t>
            </a:r>
          </a:p>
          <a:p>
            <a:r>
              <a:rPr lang="en-US" dirty="0" smtClean="0"/>
              <a:t>Most important according to Lanny</a:t>
            </a:r>
          </a:p>
          <a:p>
            <a:r>
              <a:rPr lang="en-US" dirty="0" smtClean="0"/>
              <a:t>Every time we think of something, it creates an imprint that is stored in the self image</a:t>
            </a:r>
          </a:p>
          <a:p>
            <a:pPr lvl="1"/>
            <a:r>
              <a:rPr lang="en-US" dirty="0" smtClean="0"/>
              <a:t>Self image generates a view on how you see yourself based on these imprints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1238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9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Performances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23</a:t>
            </a:r>
          </a:p>
          <a:p>
            <a:r>
              <a:rPr lang="en-US" dirty="0" smtClean="0"/>
              <a:t>The triad state</a:t>
            </a:r>
          </a:p>
          <a:p>
            <a:pPr lvl="1"/>
            <a:r>
              <a:rPr lang="en-US" dirty="0" smtClean="0"/>
              <a:t>Conscious, subconscious, and self image are all in balance</a:t>
            </a:r>
          </a:p>
          <a:p>
            <a:pPr lvl="2"/>
            <a:r>
              <a:rPr lang="en-US" dirty="0" smtClean="0"/>
              <a:t>Conscious – subconscious connection</a:t>
            </a:r>
          </a:p>
          <a:p>
            <a:pPr lvl="2"/>
            <a:r>
              <a:rPr lang="en-US" dirty="0" smtClean="0"/>
              <a:t>Self image – subconscious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 of Balance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3143" y="2369921"/>
            <a:ext cx="4351713" cy="326274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Consciously focused on the process</a:t>
            </a:r>
          </a:p>
          <a:p>
            <a:r>
              <a:rPr lang="en-US" dirty="0" smtClean="0"/>
              <a:t>Subconscious Performance</a:t>
            </a:r>
          </a:p>
          <a:p>
            <a:r>
              <a:rPr lang="en-US" dirty="0" smtClean="0"/>
              <a:t>“it is like me to win”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ffortless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much Conscious involved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Happens when we begin a new activity</a:t>
            </a:r>
          </a:p>
          <a:p>
            <a:r>
              <a:rPr lang="en-US" dirty="0" smtClean="0"/>
              <a:t>Subconscious skill has not yet developed </a:t>
            </a:r>
          </a:p>
          <a:p>
            <a:r>
              <a:rPr lang="en-US" dirty="0" smtClean="0"/>
              <a:t>Self image tells us we are beginners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image has not kept 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Somebody who scores well in practice, but not in competition</a:t>
            </a:r>
          </a:p>
          <a:p>
            <a:r>
              <a:rPr lang="en-US" dirty="0" smtClean="0"/>
              <a:t>Does not quite believe in themselves yet</a:t>
            </a:r>
          </a:p>
          <a:p>
            <a:pPr lvl="1"/>
            <a:r>
              <a:rPr lang="en-US" dirty="0" smtClean="0"/>
              <a:t>Oftentimes they don’t work on this aspect!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environment takes precedence over process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Environment is a distraction</a:t>
            </a:r>
          </a:p>
          <a:p>
            <a:r>
              <a:rPr lang="en-US" dirty="0" smtClean="0"/>
              <a:t>Don’t focus on execution</a:t>
            </a:r>
          </a:p>
          <a:p>
            <a:pPr lvl="1"/>
            <a:r>
              <a:rPr lang="en-US" dirty="0" smtClean="0"/>
              <a:t>“Gunslinger” mentality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Overconfidence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Self image is oversized and subconscious skill does not keep pace</a:t>
            </a:r>
          </a:p>
          <a:p>
            <a:r>
              <a:rPr lang="en-US" dirty="0" smtClean="0"/>
              <a:t>Imagined self image is larger than his actual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don’t want to spend a lot of time and energy and not progress…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yourself:</a:t>
            </a:r>
          </a:p>
          <a:p>
            <a:pPr lvl="1"/>
            <a:r>
              <a:rPr lang="en-US" dirty="0" smtClean="0"/>
              <a:t>Am I out of balance?</a:t>
            </a:r>
          </a:p>
          <a:p>
            <a:pPr lvl="1"/>
            <a:r>
              <a:rPr lang="en-US" dirty="0" smtClean="0"/>
              <a:t>Am I concentrating on my goals?</a:t>
            </a:r>
          </a:p>
          <a:p>
            <a:pPr lvl="1"/>
            <a:r>
              <a:rPr lang="en-US" dirty="0" smtClean="0"/>
              <a:t>Do I really possess the skills to do my job well?</a:t>
            </a:r>
          </a:p>
          <a:p>
            <a:pPr lvl="1"/>
            <a:r>
              <a:rPr lang="en-US" dirty="0" smtClean="0"/>
              <a:t>Do I need more training?</a:t>
            </a:r>
          </a:p>
          <a:p>
            <a:pPr lvl="1"/>
            <a:r>
              <a:rPr lang="en-US" dirty="0" smtClean="0"/>
              <a:t>Is it like me to do the job, or do I need to change something about me to do the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doesn’t matter if you win or lose – until you 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kids who won the races were the happiest</a:t>
            </a:r>
          </a:p>
          <a:p>
            <a:pPr lvl="1"/>
            <a:r>
              <a:rPr lang="en-US" dirty="0" smtClean="0"/>
              <a:t>Lanny was not good enough to even be average</a:t>
            </a:r>
          </a:p>
          <a:p>
            <a:pPr lvl="1"/>
            <a:r>
              <a:rPr lang="en-US" dirty="0" smtClean="0"/>
              <a:t>He was frustrated that he struggled in all these sports</a:t>
            </a:r>
          </a:p>
          <a:p>
            <a:pPr lvl="1"/>
            <a:r>
              <a:rPr lang="en-US" dirty="0" smtClean="0"/>
              <a:t>Lanny’s father</a:t>
            </a:r>
          </a:p>
          <a:p>
            <a:pPr lvl="2"/>
            <a:r>
              <a:rPr lang="en-US" dirty="0" smtClean="0"/>
              <a:t>Nothing wrong with you son, you just haven’t found what you are good at yet</a:t>
            </a:r>
          </a:p>
          <a:p>
            <a:pPr lvl="1"/>
            <a:r>
              <a:rPr lang="en-US" dirty="0" smtClean="0"/>
              <a:t>Lanny </a:t>
            </a:r>
            <a:r>
              <a:rPr lang="en-US" dirty="0" err="1" smtClean="0"/>
              <a:t>en</a:t>
            </a:r>
            <a:r>
              <a:rPr lang="en-US" dirty="0" smtClean="0"/>
              <a:t> route to his Olympic medals became for confident and in control</a:t>
            </a:r>
          </a:p>
          <a:p>
            <a:pPr lvl="1"/>
            <a:r>
              <a:rPr lang="en-US" dirty="0" smtClean="0"/>
              <a:t>He was a different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is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95% of all winning is accomplished by only five percent of the participants</a:t>
            </a:r>
          </a:p>
          <a:p>
            <a:pPr lvl="1"/>
            <a:r>
              <a:rPr lang="en-US" dirty="0" smtClean="0"/>
              <a:t>Pareto Principle</a:t>
            </a:r>
          </a:p>
          <a:p>
            <a:r>
              <a:rPr lang="en-US" dirty="0" smtClean="0"/>
              <a:t>Many champions feel fortunate, but not gifted</a:t>
            </a:r>
          </a:p>
          <a:p>
            <a:pPr lvl="1"/>
            <a:r>
              <a:rPr lang="en-US" dirty="0" smtClean="0"/>
              <a:t>Talent = skill and it is acquired not awarded</a:t>
            </a:r>
          </a:p>
          <a:p>
            <a:pPr lvl="1"/>
            <a:endParaRPr lang="en-US" dirty="0"/>
          </a:p>
          <a:p>
            <a:r>
              <a:rPr lang="en-US" dirty="0" smtClean="0"/>
              <a:t>What separates the winners from everybody else?</a:t>
            </a:r>
          </a:p>
          <a:p>
            <a:pPr lvl="1"/>
            <a:r>
              <a:rPr lang="en-US" dirty="0" smtClean="0"/>
              <a:t>The way they think</a:t>
            </a:r>
          </a:p>
          <a:p>
            <a:pPr lvl="2"/>
            <a:r>
              <a:rPr lang="en-US" dirty="0" smtClean="0"/>
              <a:t>Winners are convinced they will finish first</a:t>
            </a:r>
          </a:p>
          <a:p>
            <a:pPr lvl="2"/>
            <a:r>
              <a:rPr lang="en-US" dirty="0" smtClean="0"/>
              <a:t>Others hope they finish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it is not like you to win, you have NO CHANCE</a:t>
            </a:r>
          </a:p>
          <a:p>
            <a:r>
              <a:rPr lang="en-US" dirty="0" smtClean="0"/>
              <a:t>Champions don’t TRY to win</a:t>
            </a:r>
          </a:p>
          <a:p>
            <a:pPr lvl="1"/>
            <a:r>
              <a:rPr lang="en-US" dirty="0" smtClean="0"/>
              <a:t>They try to have a good performance by doing these certain things</a:t>
            </a:r>
          </a:p>
          <a:p>
            <a:pPr lvl="1"/>
            <a:r>
              <a:rPr lang="en-US" dirty="0" smtClean="0"/>
              <a:t>Effort towards a process not an outcome</a:t>
            </a:r>
          </a:p>
          <a:p>
            <a:pPr lvl="1"/>
            <a:r>
              <a:rPr lang="en-US" dirty="0" smtClean="0"/>
              <a:t>“Glorify God and process is primary”</a:t>
            </a:r>
          </a:p>
          <a:p>
            <a:pPr lvl="2"/>
            <a:r>
              <a:rPr lang="en-US" dirty="0" smtClean="0"/>
              <a:t>Becoming outcome oriented leads to over-trying</a:t>
            </a:r>
          </a:p>
          <a:p>
            <a:endParaRPr lang="en-US" dirty="0"/>
          </a:p>
          <a:p>
            <a:r>
              <a:rPr lang="en-US" dirty="0" smtClean="0"/>
              <a:t>Working hard in practice, working easy in competition</a:t>
            </a:r>
          </a:p>
          <a:p>
            <a:r>
              <a:rPr lang="en-US" dirty="0" smtClean="0"/>
              <a:t>Many ways to win, not just by finishing first</a:t>
            </a:r>
          </a:p>
          <a:p>
            <a:pPr lvl="1"/>
            <a:r>
              <a:rPr lang="en-US" dirty="0" smtClean="0"/>
              <a:t>Advancing down the road to achievement</a:t>
            </a:r>
          </a:p>
        </p:txBody>
      </p:sp>
    </p:spTree>
    <p:extLst>
      <p:ext uri="{BB962C8B-B14F-4D97-AF65-F5344CB8AC3E}">
        <p14:creationId xmlns:p14="http://schemas.microsoft.com/office/powerpoint/2010/main" val="4893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a goal to have a winning performance, instead of winning the competition</a:t>
            </a:r>
          </a:p>
          <a:p>
            <a:pPr lvl="1"/>
            <a:r>
              <a:rPr lang="en-US" dirty="0" smtClean="0"/>
              <a:t>But the player who performs the best wont always win the competition</a:t>
            </a:r>
          </a:p>
          <a:p>
            <a:r>
              <a:rPr lang="en-US" dirty="0" smtClean="0"/>
              <a:t>Think about winning, and that time is while training for the event</a:t>
            </a:r>
          </a:p>
          <a:p>
            <a:pPr lvl="1"/>
            <a:r>
              <a:rPr lang="en-US" dirty="0" smtClean="0"/>
              <a:t>“like you” to win</a:t>
            </a:r>
          </a:p>
          <a:p>
            <a:pPr lvl="1"/>
            <a:endParaRPr lang="en-US" dirty="0"/>
          </a:p>
          <a:p>
            <a:r>
              <a:rPr lang="en-US" dirty="0" smtClean="0"/>
              <a:t>Performance is 90% mental</a:t>
            </a:r>
          </a:p>
          <a:p>
            <a:pPr lvl="1"/>
            <a:r>
              <a:rPr lang="en-US" dirty="0" smtClean="0"/>
              <a:t>Yet most people only train this part of their game less than 10%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can define it, you can duplicate it</a:t>
            </a:r>
          </a:p>
          <a:p>
            <a:pPr lvl="1"/>
            <a:r>
              <a:rPr lang="en-US" dirty="0" smtClean="0"/>
              <a:t>If you can duplicate it, you can achieve mental consistency</a:t>
            </a:r>
          </a:p>
          <a:p>
            <a:pPr lvl="2"/>
            <a:r>
              <a:rPr lang="en-US" dirty="0" smtClean="0"/>
              <a:t>If you can have mental consistency, you can win!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18</a:t>
            </a:r>
          </a:p>
          <a:p>
            <a:r>
              <a:rPr lang="en-US" dirty="0" smtClean="0"/>
              <a:t>The process of improving the probability of having a consistent mental performance, under pressure, on demand</a:t>
            </a:r>
          </a:p>
          <a:p>
            <a:r>
              <a:rPr lang="en-US" dirty="0" smtClean="0"/>
              <a:t>3 Mental Components</a:t>
            </a:r>
          </a:p>
          <a:p>
            <a:pPr lvl="1"/>
            <a:r>
              <a:rPr lang="en-US" dirty="0" err="1" smtClean="0"/>
              <a:t>Concious</a:t>
            </a:r>
            <a:r>
              <a:rPr lang="en-US" dirty="0" smtClean="0"/>
              <a:t> Mind</a:t>
            </a:r>
          </a:p>
          <a:p>
            <a:pPr lvl="1"/>
            <a:r>
              <a:rPr lang="en-US" dirty="0" err="1" smtClean="0"/>
              <a:t>Subconcious</a:t>
            </a:r>
            <a:r>
              <a:rPr lang="en-US" dirty="0" smtClean="0"/>
              <a:t> Mind</a:t>
            </a:r>
          </a:p>
          <a:p>
            <a:pPr lvl="1"/>
            <a:r>
              <a:rPr lang="en-US" dirty="0" smtClean="0"/>
              <a:t>Self Image</a:t>
            </a:r>
          </a:p>
        </p:txBody>
      </p:sp>
    </p:spTree>
    <p:extLst>
      <p:ext uri="{BB962C8B-B14F-4D97-AF65-F5344CB8AC3E}">
        <p14:creationId xmlns:p14="http://schemas.microsoft.com/office/powerpoint/2010/main" val="37164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Conscious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Thoughts and mental pictures</a:t>
            </a:r>
          </a:p>
          <a:p>
            <a:r>
              <a:rPr lang="en-US" dirty="0" smtClean="0"/>
              <a:t>Controls all your senses</a:t>
            </a:r>
          </a:p>
          <a:p>
            <a:r>
              <a:rPr lang="en-US" dirty="0" smtClean="0"/>
              <a:t>Processes your environment</a:t>
            </a:r>
          </a:p>
          <a:p>
            <a:r>
              <a:rPr lang="en-US" dirty="0" smtClean="0"/>
              <a:t>What kind of success do you desire??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Subconscious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of the skills and power to perform</a:t>
            </a:r>
          </a:p>
          <a:p>
            <a:r>
              <a:rPr lang="en-US" dirty="0" smtClean="0"/>
              <a:t>Developed through repetition of conscious thought</a:t>
            </a:r>
          </a:p>
          <a:p>
            <a:r>
              <a:rPr lang="en-US" dirty="0" smtClean="0"/>
              <a:t>Once you can perform something subconsciously, you can make room to consciously practice new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703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With Winning in Mind</vt:lpstr>
      <vt:lpstr>It doesn’t matter if you win or lose – until you lose</vt:lpstr>
      <vt:lpstr>Winning is a Process</vt:lpstr>
      <vt:lpstr>PowerPoint Presentation</vt:lpstr>
      <vt:lpstr>PowerPoint Presentation</vt:lpstr>
      <vt:lpstr>PowerPoint Presentation</vt:lpstr>
      <vt:lpstr>Mental Management</vt:lpstr>
      <vt:lpstr>Conscious Mind</vt:lpstr>
      <vt:lpstr>Subconscious Mind</vt:lpstr>
      <vt:lpstr>Self Image</vt:lpstr>
      <vt:lpstr>PowerPoint Presentation</vt:lpstr>
      <vt:lpstr>Great Performances Flow</vt:lpstr>
      <vt:lpstr>The Principle of Balance</vt:lpstr>
      <vt:lpstr>Too much Conscious involved</vt:lpstr>
      <vt:lpstr>Self image has not kept pace</vt:lpstr>
      <vt:lpstr>The environment takes precedence over process</vt:lpstr>
      <vt:lpstr>Overconfidence</vt:lpstr>
      <vt:lpstr>We don’t want to spend a lot of time and energy and not progress…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Winning in Mind</dc:title>
  <dc:creator>cciric</dc:creator>
  <cp:lastModifiedBy>cciric</cp:lastModifiedBy>
  <cp:revision>45</cp:revision>
  <dcterms:created xsi:type="dcterms:W3CDTF">2021-01-30T03:52:20Z</dcterms:created>
  <dcterms:modified xsi:type="dcterms:W3CDTF">2021-02-11T05:01:25Z</dcterms:modified>
</cp:coreProperties>
</file>